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B57BD5-AC89-44A9-965E-CB89BFF1268A}" v="3" dt="2022-07-19T07:03:33.6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nth Ram" userId="34a2afb64c56ae42" providerId="LiveId" clId="{0BB57BD5-AC89-44A9-965E-CB89BFF1268A}"/>
    <pc:docChg chg="undo custSel addSld delSld modSld">
      <pc:chgData name="Ananth Ram" userId="34a2afb64c56ae42" providerId="LiveId" clId="{0BB57BD5-AC89-44A9-965E-CB89BFF1268A}" dt="2022-07-19T07:18:03.409" v="415" actId="20577"/>
      <pc:docMkLst>
        <pc:docMk/>
      </pc:docMkLst>
      <pc:sldChg chg="modSp mod">
        <pc:chgData name="Ananth Ram" userId="34a2afb64c56ae42" providerId="LiveId" clId="{0BB57BD5-AC89-44A9-965E-CB89BFF1268A}" dt="2022-07-19T07:18:03.409" v="415" actId="20577"/>
        <pc:sldMkLst>
          <pc:docMk/>
          <pc:sldMk cId="1693479669" sldId="256"/>
        </pc:sldMkLst>
        <pc:spChg chg="mod">
          <ac:chgData name="Ananth Ram" userId="34a2afb64c56ae42" providerId="LiveId" clId="{0BB57BD5-AC89-44A9-965E-CB89BFF1268A}" dt="2022-07-19T07:17:55.709" v="397" actId="20577"/>
          <ac:spMkLst>
            <pc:docMk/>
            <pc:sldMk cId="1693479669" sldId="256"/>
            <ac:spMk id="2" creationId="{1F389E47-3AA7-E2C2-7099-D20F31CED24B}"/>
          </ac:spMkLst>
        </pc:spChg>
        <pc:spChg chg="mod">
          <ac:chgData name="Ananth Ram" userId="34a2afb64c56ae42" providerId="LiveId" clId="{0BB57BD5-AC89-44A9-965E-CB89BFF1268A}" dt="2022-07-19T07:18:03.409" v="415" actId="20577"/>
          <ac:spMkLst>
            <pc:docMk/>
            <pc:sldMk cId="1693479669" sldId="256"/>
            <ac:spMk id="3" creationId="{3DD73FAA-552D-3704-FF8D-0E6EA793F092}"/>
          </ac:spMkLst>
        </pc:spChg>
      </pc:sldChg>
      <pc:sldChg chg="addSp delSp modSp del mod setBg">
        <pc:chgData name="Ananth Ram" userId="34a2afb64c56ae42" providerId="LiveId" clId="{0BB57BD5-AC89-44A9-965E-CB89BFF1268A}" dt="2022-07-19T06:54:27.555" v="6" actId="47"/>
        <pc:sldMkLst>
          <pc:docMk/>
          <pc:sldMk cId="325564831" sldId="257"/>
        </pc:sldMkLst>
        <pc:spChg chg="mod">
          <ac:chgData name="Ananth Ram" userId="34a2afb64c56ae42" providerId="LiveId" clId="{0BB57BD5-AC89-44A9-965E-CB89BFF1268A}" dt="2022-07-19T06:54:11.439" v="2" actId="26606"/>
          <ac:spMkLst>
            <pc:docMk/>
            <pc:sldMk cId="325564831" sldId="257"/>
            <ac:spMk id="2" creationId="{3638D0C0-7207-B2FB-3AF6-4994E851BF29}"/>
          </ac:spMkLst>
        </pc:spChg>
        <pc:spChg chg="add mod">
          <ac:chgData name="Ananth Ram" userId="34a2afb64c56ae42" providerId="LiveId" clId="{0BB57BD5-AC89-44A9-965E-CB89BFF1268A}" dt="2022-07-19T06:54:22.816" v="4" actId="21"/>
          <ac:spMkLst>
            <pc:docMk/>
            <pc:sldMk cId="325564831" sldId="257"/>
            <ac:spMk id="7" creationId="{6E97FD11-DE5F-E9FF-3DA0-A82DA8D0583D}"/>
          </ac:spMkLst>
        </pc:spChg>
        <pc:spChg chg="add del">
          <ac:chgData name="Ananth Ram" userId="34a2afb64c56ae42" providerId="LiveId" clId="{0BB57BD5-AC89-44A9-965E-CB89BFF1268A}" dt="2022-07-19T06:54:11.439" v="2" actId="26606"/>
          <ac:spMkLst>
            <pc:docMk/>
            <pc:sldMk cId="325564831" sldId="257"/>
            <ac:spMk id="10" creationId="{A4AC5506-6312-4701-8D3C-40187889A947}"/>
          </ac:spMkLst>
        </pc:spChg>
        <pc:picChg chg="del mod">
          <ac:chgData name="Ananth Ram" userId="34a2afb64c56ae42" providerId="LiveId" clId="{0BB57BD5-AC89-44A9-965E-CB89BFF1268A}" dt="2022-07-19T06:54:22.816" v="4" actId="21"/>
          <ac:picMkLst>
            <pc:docMk/>
            <pc:sldMk cId="325564831" sldId="257"/>
            <ac:picMk id="5" creationId="{A041D471-6727-1D4B-9CAF-E51ED6043B96}"/>
          </ac:picMkLst>
        </pc:picChg>
      </pc:sldChg>
      <pc:sldChg chg="addSp delSp modSp new mod modClrScheme chgLayout">
        <pc:chgData name="Ananth Ram" userId="34a2afb64c56ae42" providerId="LiveId" clId="{0BB57BD5-AC89-44A9-965E-CB89BFF1268A}" dt="2022-07-19T06:57:59.837" v="106" actId="313"/>
        <pc:sldMkLst>
          <pc:docMk/>
          <pc:sldMk cId="4205561483" sldId="258"/>
        </pc:sldMkLst>
        <pc:spChg chg="del mod ord">
          <ac:chgData name="Ananth Ram" userId="34a2afb64c56ae42" providerId="LiveId" clId="{0BB57BD5-AC89-44A9-965E-CB89BFF1268A}" dt="2022-07-19T06:55:04.284" v="7" actId="700"/>
          <ac:spMkLst>
            <pc:docMk/>
            <pc:sldMk cId="4205561483" sldId="258"/>
            <ac:spMk id="2" creationId="{495920E3-E4D4-AB01-ED09-000A575286A9}"/>
          </ac:spMkLst>
        </pc:spChg>
        <pc:spChg chg="del">
          <ac:chgData name="Ananth Ram" userId="34a2afb64c56ae42" providerId="LiveId" clId="{0BB57BD5-AC89-44A9-965E-CB89BFF1268A}" dt="2022-07-19T06:54:24.290" v="5"/>
          <ac:spMkLst>
            <pc:docMk/>
            <pc:sldMk cId="4205561483" sldId="258"/>
            <ac:spMk id="3" creationId="{C6904A47-5299-676B-C213-E9747A869FFC}"/>
          </ac:spMkLst>
        </pc:spChg>
        <pc:spChg chg="del mod ord">
          <ac:chgData name="Ananth Ram" userId="34a2afb64c56ae42" providerId="LiveId" clId="{0BB57BD5-AC89-44A9-965E-CB89BFF1268A}" dt="2022-07-19T06:55:04.284" v="7" actId="700"/>
          <ac:spMkLst>
            <pc:docMk/>
            <pc:sldMk cId="4205561483" sldId="258"/>
            <ac:spMk id="4" creationId="{4707D0C2-BA51-84FA-219F-1723EFC2577A}"/>
          </ac:spMkLst>
        </pc:spChg>
        <pc:spChg chg="add mod ord">
          <ac:chgData name="Ananth Ram" userId="34a2afb64c56ae42" providerId="LiveId" clId="{0BB57BD5-AC89-44A9-965E-CB89BFF1268A}" dt="2022-07-19T06:55:12.850" v="16" actId="20577"/>
          <ac:spMkLst>
            <pc:docMk/>
            <pc:sldMk cId="4205561483" sldId="258"/>
            <ac:spMk id="6" creationId="{C011BFCC-D861-5315-5AB5-AD3CB15ECBFE}"/>
          </ac:spMkLst>
        </pc:spChg>
        <pc:spChg chg="add mod ord">
          <ac:chgData name="Ananth Ram" userId="34a2afb64c56ae42" providerId="LiveId" clId="{0BB57BD5-AC89-44A9-965E-CB89BFF1268A}" dt="2022-07-19T06:55:45.712" v="83" actId="20577"/>
          <ac:spMkLst>
            <pc:docMk/>
            <pc:sldMk cId="4205561483" sldId="258"/>
            <ac:spMk id="7" creationId="{90BE05AB-7807-57BB-C959-866554FC395D}"/>
          </ac:spMkLst>
        </pc:spChg>
        <pc:spChg chg="add mod ord">
          <ac:chgData name="Ananth Ram" userId="34a2afb64c56ae42" providerId="LiveId" clId="{0BB57BD5-AC89-44A9-965E-CB89BFF1268A}" dt="2022-07-19T06:57:59.837" v="106" actId="313"/>
          <ac:spMkLst>
            <pc:docMk/>
            <pc:sldMk cId="4205561483" sldId="258"/>
            <ac:spMk id="8" creationId="{5ED7951F-035D-4B7C-CD20-BD5293F6FCC1}"/>
          </ac:spMkLst>
        </pc:spChg>
        <pc:spChg chg="add del mod ord">
          <ac:chgData name="Ananth Ram" userId="34a2afb64c56ae42" providerId="LiveId" clId="{0BB57BD5-AC89-44A9-965E-CB89BFF1268A}" dt="2022-07-19T06:55:06.402" v="8" actId="22"/>
          <ac:spMkLst>
            <pc:docMk/>
            <pc:sldMk cId="4205561483" sldId="258"/>
            <ac:spMk id="9" creationId="{7B02DBB4-AAAF-F37A-5E11-8E1639C5D7E1}"/>
          </ac:spMkLst>
        </pc:spChg>
        <pc:picChg chg="add mod ord">
          <ac:chgData name="Ananth Ram" userId="34a2afb64c56ae42" providerId="LiveId" clId="{0BB57BD5-AC89-44A9-965E-CB89BFF1268A}" dt="2022-07-19T06:55:04.284" v="7" actId="700"/>
          <ac:picMkLst>
            <pc:docMk/>
            <pc:sldMk cId="4205561483" sldId="258"/>
            <ac:picMk id="5" creationId="{BEC4CE68-188D-F447-E614-F1B41A008EAD}"/>
          </ac:picMkLst>
        </pc:picChg>
        <pc:picChg chg="add mod ord">
          <ac:chgData name="Ananth Ram" userId="34a2afb64c56ae42" providerId="LiveId" clId="{0BB57BD5-AC89-44A9-965E-CB89BFF1268A}" dt="2022-07-19T06:55:06.402" v="8" actId="22"/>
          <ac:picMkLst>
            <pc:docMk/>
            <pc:sldMk cId="4205561483" sldId="258"/>
            <ac:picMk id="11" creationId="{24D25A7F-B8DB-7879-A09D-00DEBFFA871B}"/>
          </ac:picMkLst>
        </pc:picChg>
      </pc:sldChg>
      <pc:sldChg chg="addSp modSp new mod">
        <pc:chgData name="Ananth Ram" userId="34a2afb64c56ae42" providerId="LiveId" clId="{0BB57BD5-AC89-44A9-965E-CB89BFF1268A}" dt="2022-07-19T07:01:03.646" v="222" actId="20577"/>
        <pc:sldMkLst>
          <pc:docMk/>
          <pc:sldMk cId="710009899" sldId="259"/>
        </pc:sldMkLst>
        <pc:spChg chg="mod">
          <ac:chgData name="Ananth Ram" userId="34a2afb64c56ae42" providerId="LiveId" clId="{0BB57BD5-AC89-44A9-965E-CB89BFF1268A}" dt="2022-07-19T07:01:03.646" v="222" actId="20577"/>
          <ac:spMkLst>
            <pc:docMk/>
            <pc:sldMk cId="710009899" sldId="259"/>
            <ac:spMk id="2" creationId="{2F9ADFDF-FB02-0AC9-4A3E-35810A830B57}"/>
          </ac:spMkLst>
        </pc:spChg>
        <pc:picChg chg="add mod">
          <ac:chgData name="Ananth Ram" userId="34a2afb64c56ae42" providerId="LiveId" clId="{0BB57BD5-AC89-44A9-965E-CB89BFF1268A}" dt="2022-07-19T07:00:34.013" v="212" actId="14100"/>
          <ac:picMkLst>
            <pc:docMk/>
            <pc:sldMk cId="710009899" sldId="259"/>
            <ac:picMk id="4" creationId="{245CB6F8-8E75-69EA-76E9-7E81F594ECFC}"/>
          </ac:picMkLst>
        </pc:picChg>
      </pc:sldChg>
      <pc:sldChg chg="addSp delSp modSp new del mod">
        <pc:chgData name="Ananth Ram" userId="34a2afb64c56ae42" providerId="LiveId" clId="{0BB57BD5-AC89-44A9-965E-CB89BFF1268A}" dt="2022-07-19T06:59:14.878" v="158" actId="680"/>
        <pc:sldMkLst>
          <pc:docMk/>
          <pc:sldMk cId="1194175106" sldId="259"/>
        </pc:sldMkLst>
        <pc:spChg chg="mod">
          <ac:chgData name="Ananth Ram" userId="34a2afb64c56ae42" providerId="LiveId" clId="{0BB57BD5-AC89-44A9-965E-CB89BFF1268A}" dt="2022-07-19T06:59:14.488" v="157" actId="20577"/>
          <ac:spMkLst>
            <pc:docMk/>
            <pc:sldMk cId="1194175106" sldId="259"/>
            <ac:spMk id="2" creationId="{71743A67-54CF-89D2-1333-FC024EC7C013}"/>
          </ac:spMkLst>
        </pc:spChg>
        <pc:picChg chg="add del">
          <ac:chgData name="Ananth Ram" userId="34a2afb64c56ae42" providerId="LiveId" clId="{0BB57BD5-AC89-44A9-965E-CB89BFF1268A}" dt="2022-07-19T06:59:13.399" v="152" actId="22"/>
          <ac:picMkLst>
            <pc:docMk/>
            <pc:sldMk cId="1194175106" sldId="259"/>
            <ac:picMk id="4" creationId="{30ABD827-CAEA-ADEE-DE28-230C3F01FF99}"/>
          </ac:picMkLst>
        </pc:picChg>
      </pc:sldChg>
      <pc:sldChg chg="new del">
        <pc:chgData name="Ananth Ram" userId="34a2afb64c56ae42" providerId="LiveId" clId="{0BB57BD5-AC89-44A9-965E-CB89BFF1268A}" dt="2022-07-19T07:01:21.083" v="225" actId="47"/>
        <pc:sldMkLst>
          <pc:docMk/>
          <pc:sldMk cId="4233282849" sldId="260"/>
        </pc:sldMkLst>
      </pc:sldChg>
      <pc:sldChg chg="addSp modSp new mod setBg">
        <pc:chgData name="Ananth Ram" userId="34a2afb64c56ae42" providerId="LiveId" clId="{0BB57BD5-AC89-44A9-965E-CB89BFF1268A}" dt="2022-07-19T07:04:48.752" v="336" actId="27614"/>
        <pc:sldMkLst>
          <pc:docMk/>
          <pc:sldMk cId="1109426679" sldId="261"/>
        </pc:sldMkLst>
        <pc:spChg chg="mod">
          <ac:chgData name="Ananth Ram" userId="34a2afb64c56ae42" providerId="LiveId" clId="{0BB57BD5-AC89-44A9-965E-CB89BFF1268A}" dt="2022-07-19T07:04:45.879" v="334" actId="26606"/>
          <ac:spMkLst>
            <pc:docMk/>
            <pc:sldMk cId="1109426679" sldId="261"/>
            <ac:spMk id="2" creationId="{7DCE6A0C-C188-464C-6405-6C91F039E5A7}"/>
          </ac:spMkLst>
        </pc:spChg>
        <pc:spChg chg="add mod">
          <ac:chgData name="Ananth Ram" userId="34a2afb64c56ae42" providerId="LiveId" clId="{0BB57BD5-AC89-44A9-965E-CB89BFF1268A}" dt="2022-07-19T07:04:45.879" v="334" actId="26606"/>
          <ac:spMkLst>
            <pc:docMk/>
            <pc:sldMk cId="1109426679" sldId="261"/>
            <ac:spMk id="5" creationId="{9C3A4255-4317-90A8-8279-9C3C2400AC3B}"/>
          </ac:spMkLst>
        </pc:spChg>
        <pc:spChg chg="add">
          <ac:chgData name="Ananth Ram" userId="34a2afb64c56ae42" providerId="LiveId" clId="{0BB57BD5-AC89-44A9-965E-CB89BFF1268A}" dt="2022-07-19T07:04:45.879" v="334" actId="26606"/>
          <ac:spMkLst>
            <pc:docMk/>
            <pc:sldMk cId="1109426679" sldId="261"/>
            <ac:spMk id="12" creationId="{5AAE9118-0436-4488-AC4A-C14DF6A7B6B1}"/>
          </ac:spMkLst>
        </pc:spChg>
        <pc:spChg chg="add">
          <ac:chgData name="Ananth Ram" userId="34a2afb64c56ae42" providerId="LiveId" clId="{0BB57BD5-AC89-44A9-965E-CB89BFF1268A}" dt="2022-07-19T07:04:45.879" v="334" actId="26606"/>
          <ac:spMkLst>
            <pc:docMk/>
            <pc:sldMk cId="1109426679" sldId="261"/>
            <ac:spMk id="14" creationId="{1B10F861-B8F1-49C7-BD58-EAB20CEE7F93}"/>
          </ac:spMkLst>
        </pc:spChg>
        <pc:spChg chg="add">
          <ac:chgData name="Ananth Ram" userId="34a2afb64c56ae42" providerId="LiveId" clId="{0BB57BD5-AC89-44A9-965E-CB89BFF1268A}" dt="2022-07-19T07:04:45.879" v="334" actId="26606"/>
          <ac:spMkLst>
            <pc:docMk/>
            <pc:sldMk cId="1109426679" sldId="261"/>
            <ac:spMk id="16" creationId="{61F6E425-22AB-4DA2-8FAC-58ADB58EF6C3}"/>
          </ac:spMkLst>
        </pc:spChg>
        <pc:picChg chg="add mod ord">
          <ac:chgData name="Ananth Ram" userId="34a2afb64c56ae42" providerId="LiveId" clId="{0BB57BD5-AC89-44A9-965E-CB89BFF1268A}" dt="2022-07-19T07:04:48.752" v="336" actId="27614"/>
          <ac:picMkLst>
            <pc:docMk/>
            <pc:sldMk cId="1109426679" sldId="261"/>
            <ac:picMk id="4" creationId="{B009994F-5525-0DEF-5B5B-9F1AAC73EBF9}"/>
          </ac:picMkLst>
        </pc:picChg>
        <pc:picChg chg="add mod">
          <ac:chgData name="Ananth Ram" userId="34a2afb64c56ae42" providerId="LiveId" clId="{0BB57BD5-AC89-44A9-965E-CB89BFF1268A}" dt="2022-07-19T07:04:48.486" v="335" actId="27614"/>
          <ac:picMkLst>
            <pc:docMk/>
            <pc:sldMk cId="1109426679" sldId="261"/>
            <ac:picMk id="7" creationId="{F81195F0-728A-17F7-49EA-990D4BF38AF1}"/>
          </ac:picMkLst>
        </pc:picChg>
      </pc:sldChg>
      <pc:sldChg chg="addSp modSp new mod setBg">
        <pc:chgData name="Ananth Ram" userId="34a2afb64c56ae42" providerId="LiveId" clId="{0BB57BD5-AC89-44A9-965E-CB89BFF1268A}" dt="2022-07-19T07:06:47.701" v="350" actId="27614"/>
        <pc:sldMkLst>
          <pc:docMk/>
          <pc:sldMk cId="2112915106" sldId="262"/>
        </pc:sldMkLst>
        <pc:spChg chg="mod">
          <ac:chgData name="Ananth Ram" userId="34a2afb64c56ae42" providerId="LiveId" clId="{0BB57BD5-AC89-44A9-965E-CB89BFF1268A}" dt="2022-07-19T07:06:46.378" v="349" actId="26606"/>
          <ac:spMkLst>
            <pc:docMk/>
            <pc:sldMk cId="2112915106" sldId="262"/>
            <ac:spMk id="2" creationId="{5C2CA070-1E91-697E-54C0-927773816EF3}"/>
          </ac:spMkLst>
        </pc:spChg>
        <pc:picChg chg="add mod">
          <ac:chgData name="Ananth Ram" userId="34a2afb64c56ae42" providerId="LiveId" clId="{0BB57BD5-AC89-44A9-965E-CB89BFF1268A}" dt="2022-07-19T07:06:47.701" v="350" actId="27614"/>
          <ac:picMkLst>
            <pc:docMk/>
            <pc:sldMk cId="2112915106" sldId="262"/>
            <ac:picMk id="4" creationId="{C9E61F30-05FC-EA77-5FB5-7166B9BB642A}"/>
          </ac:picMkLst>
        </pc:picChg>
      </pc:sldChg>
      <pc:sldChg chg="addSp delSp modSp new mod setBg modClrScheme chgLayout">
        <pc:chgData name="Ananth Ram" userId="34a2afb64c56ae42" providerId="LiveId" clId="{0BB57BD5-AC89-44A9-965E-CB89BFF1268A}" dt="2022-07-19T07:10:51.119" v="383" actId="1076"/>
        <pc:sldMkLst>
          <pc:docMk/>
          <pc:sldMk cId="2971852362" sldId="263"/>
        </pc:sldMkLst>
        <pc:spChg chg="mod ord">
          <ac:chgData name="Ananth Ram" userId="34a2afb64c56ae42" providerId="LiveId" clId="{0BB57BD5-AC89-44A9-965E-CB89BFF1268A}" dt="2022-07-19T07:10:01.333" v="369" actId="700"/>
          <ac:spMkLst>
            <pc:docMk/>
            <pc:sldMk cId="2971852362" sldId="263"/>
            <ac:spMk id="2" creationId="{CA15683D-FEBA-80CE-F0A4-A0AE87E34F59}"/>
          </ac:spMkLst>
        </pc:spChg>
        <pc:spChg chg="add del mod ord">
          <ac:chgData name="Ananth Ram" userId="34a2afb64c56ae42" providerId="LiveId" clId="{0BB57BD5-AC89-44A9-965E-CB89BFF1268A}" dt="2022-07-19T07:10:22.388" v="375" actId="478"/>
          <ac:spMkLst>
            <pc:docMk/>
            <pc:sldMk cId="2971852362" sldId="263"/>
            <ac:spMk id="5" creationId="{0AC5C62F-CFA2-74B9-BB7C-30F30BC484A4}"/>
          </ac:spMkLst>
        </pc:spChg>
        <pc:spChg chg="add del mod ord">
          <ac:chgData name="Ananth Ram" userId="34a2afb64c56ae42" providerId="LiveId" clId="{0BB57BD5-AC89-44A9-965E-CB89BFF1268A}" dt="2022-07-19T07:10:15.729" v="374" actId="478"/>
          <ac:spMkLst>
            <pc:docMk/>
            <pc:sldMk cId="2971852362" sldId="263"/>
            <ac:spMk id="6" creationId="{792F56E3-29AF-AF8A-906B-7D9094BBC531}"/>
          </ac:spMkLst>
        </pc:spChg>
        <pc:spChg chg="add del mod ord">
          <ac:chgData name="Ananth Ram" userId="34a2afb64c56ae42" providerId="LiveId" clId="{0BB57BD5-AC89-44A9-965E-CB89BFF1268A}" dt="2022-07-19T07:10:25.728" v="376" actId="478"/>
          <ac:spMkLst>
            <pc:docMk/>
            <pc:sldMk cId="2971852362" sldId="263"/>
            <ac:spMk id="7" creationId="{B756754B-D8EE-CCB0-D99C-3E16EFF0703D}"/>
          </ac:spMkLst>
        </pc:spChg>
        <pc:spChg chg="add del mod ord">
          <ac:chgData name="Ananth Ram" userId="34a2afb64c56ae42" providerId="LiveId" clId="{0BB57BD5-AC89-44A9-965E-CB89BFF1268A}" dt="2022-07-19T07:10:15.729" v="374" actId="478"/>
          <ac:spMkLst>
            <pc:docMk/>
            <pc:sldMk cId="2971852362" sldId="263"/>
            <ac:spMk id="8" creationId="{8A91E37C-0A4F-C795-56A0-574CB6383481}"/>
          </ac:spMkLst>
        </pc:spChg>
        <pc:picChg chg="add mod">
          <ac:chgData name="Ananth Ram" userId="34a2afb64c56ae42" providerId="LiveId" clId="{0BB57BD5-AC89-44A9-965E-CB89BFF1268A}" dt="2022-07-19T07:10:51.119" v="383" actId="1076"/>
          <ac:picMkLst>
            <pc:docMk/>
            <pc:sldMk cId="2971852362" sldId="263"/>
            <ac:picMk id="4" creationId="{EB721DAE-248E-4821-27A1-1054CFC1FEB2}"/>
          </ac:picMkLst>
        </pc:picChg>
        <pc:picChg chg="add mod">
          <ac:chgData name="Ananth Ram" userId="34a2afb64c56ae42" providerId="LiveId" clId="{0BB57BD5-AC89-44A9-965E-CB89BFF1268A}" dt="2022-07-19T07:10:45.380" v="381" actId="14100"/>
          <ac:picMkLst>
            <pc:docMk/>
            <pc:sldMk cId="2971852362" sldId="263"/>
            <ac:picMk id="10" creationId="{C77E0F98-E5AC-9918-1594-CDEC911C053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FB313-11F5-1CFD-B1AC-551F8FD732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493BEB-A301-33A9-71A0-0B4D6CB0B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6797D-5382-7F09-15FA-DE42A0FFD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48BA4-D01D-AA7E-65C8-CFCDB6142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DF4F2-700E-60E5-17CC-E6F569EF7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450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71686-7C0D-93EC-0D88-752A94F8A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1937A9-3A90-E7DD-3763-B403E4B5C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FEA78-68AB-5155-1620-8338975AF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A49E4B-3D78-A122-D260-6EAC1009B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86969-38B9-A77A-ACE4-112D28E8B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2762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BA2376-8E9A-4B5A-7B1B-E1EAA1B5B8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4C60E6-B595-8483-81E2-032B81BC47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64889-7505-94E9-69FC-66186AC3E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CD1E9D-B23B-ED81-83EA-F969951C5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F740C-3DFB-9070-7168-B1059B1DB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4585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9024E-B8AF-42D4-E01B-860DE25BF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4AEAA-0CBB-4263-691E-F577DE23A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04E5B-2F01-CAA9-CEA4-7168CB55A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C91A9-CF24-B2D7-DA9C-21DC7EA79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69890-B3EF-810E-8032-ED2CBCD5D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520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99AD2-F400-1608-D43C-7056F16D7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8C9DCB-8C22-89A3-EF11-D1121365C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8E0E6-FD3F-DF3D-0EF9-E8A4CB75F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4FCAD-1ADA-AC4E-0AE8-8FB5E39D5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71BB9-D83E-2930-35A7-933761C4A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4284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2C61D-1097-F77F-3578-A3861D8E1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AD178-4ED4-C377-4DDA-E8B12B2850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D2601-6223-79AD-2839-F7648B9B6A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5E375B-7581-6A39-3A2F-77D67F3E9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5B3407-2BFE-04CE-9B2D-1D6D610C1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0646C-BE97-2536-1DFE-3888C8281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269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F71EB-8383-C8C9-7F4F-885436880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70FE1-03CA-D73E-0D0B-270CF3495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4D20E-FEE1-F907-2A0D-5EC5E2E006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725117-E16E-3889-C2E6-A0391E4422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C40F27-D39A-EEEF-CEB0-F32E923B77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FD0F70-E8CA-B94C-3200-F62C4CE5E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AD49D5-F38B-9D6F-28B7-901052E64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09124A-149D-4DEA-106F-B4E266EC0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1511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0DF43-EFD1-328C-7957-116EF0571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8312D1-8507-928F-17AC-B6BA57785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15C854-A005-0CDB-22DC-CA888A3D0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40634A-708C-8E04-7B80-C5DAEB82D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7280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2DBB8C-CE5E-4421-391B-5677EEFDC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C04774-0675-A22F-244C-9C53390B4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ADED57-2686-D232-5FBD-7BB4D7BB9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9576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A48AF-9F78-753D-755B-C1225718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00D83-000F-A633-F144-CBED8E6AB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37B5D-B812-6AA3-99C7-3335709E1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E128E-6561-A1B5-CAB9-ED023DD62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0C6A2A-75DF-262C-5BB7-C78CD58AA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330A39-B1A2-12ED-F3E4-2ECA7BF67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35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3C472-7315-3B88-D05A-BDA17E595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6C23AF-3A29-DAB1-138C-E2F1A3FF26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BF9A57-2B2D-18EF-36C3-0329A7995C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E3061C-CB16-B9A0-92C1-D0E119A0A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9A938-CBB6-9CFC-8B9D-65E1F2F8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CE0F6C-B008-2A88-E8F1-E74B39E06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7520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3C0FAF-B159-8710-6169-C9DD4FA21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A6B941-52A3-7D9A-3098-F4EC0C194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3D650-B5F8-0041-F230-3CC5FCC07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ECC1A-2607-4732-8B7D-3C2F71ECF56A}" type="datetimeFigureOut">
              <a:rPr lang="fr-FR" smtClean="0"/>
              <a:t>22/07/2022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2829F-DCFB-6D00-9C72-D2E89B97EE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93A2A-D944-D50C-5697-2D41FBE61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2B550-6F2F-40AF-973C-6482D6BE21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7967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89E47-3AA7-E2C2-7099-D20F31CED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Apache Kafka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D73FAA-552D-3704-FF8D-0E6EA793F0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Kafka – Key Concepts</a:t>
            </a:r>
          </a:p>
        </p:txBody>
      </p:sp>
    </p:spTree>
    <p:extLst>
      <p:ext uri="{BB962C8B-B14F-4D97-AF65-F5344CB8AC3E}">
        <p14:creationId xmlns:p14="http://schemas.microsoft.com/office/powerpoint/2010/main" val="1693479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54904-8963-C042-751C-9F47B66AE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Message Keys and Ordering</a:t>
            </a:r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8EAA7CF-16BA-DB65-54B9-5A4BA4A9F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94199"/>
            <a:ext cx="10515599" cy="4179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55E64E-8169-3806-723C-563E5A799607}"/>
              </a:ext>
            </a:extLst>
          </p:cNvPr>
          <p:cNvSpPr txBox="1"/>
          <p:nvPr/>
        </p:nvSpPr>
        <p:spPr>
          <a:xfrm>
            <a:off x="3576320" y="6197578"/>
            <a:ext cx="794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guaranteed via key hashing, which depends on number of partitions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2838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09686-5A5A-73A5-F53B-87F44D63D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Consumers</a:t>
            </a:r>
          </a:p>
        </p:txBody>
      </p:sp>
      <p:pic>
        <p:nvPicPr>
          <p:cNvPr id="4" name="Picture 3" descr="Diagram&#10;&#10;Description automatically generated with low confidence">
            <a:extLst>
              <a:ext uri="{FF2B5EF4-FFF2-40B4-BE49-F238E27FC236}">
                <a16:creationId xmlns:a16="http://schemas.microsoft.com/office/drawing/2014/main" id="{D3C102C3-2023-61C3-EF9E-F92BE7A39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189" y="1863801"/>
            <a:ext cx="9203620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29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D2428-0A1A-A4C0-3964-07AB94F5E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Consumer Groups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A6F908-2141-7619-D9B7-036C3784D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3110"/>
            <a:ext cx="9559311" cy="421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08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81E9-B2A2-5DB3-85E3-52D2D0584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Why do you need more consumers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B86EA2F0-0D5F-F2BE-471C-A3A3244EE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40" y="1863801"/>
            <a:ext cx="10327319" cy="44407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25901E-6608-B04F-B1D0-A892A6A645D5}"/>
              </a:ext>
            </a:extLst>
          </p:cNvPr>
          <p:cNvSpPr txBox="1"/>
          <p:nvPr/>
        </p:nvSpPr>
        <p:spPr>
          <a:xfrm>
            <a:off x="9489440" y="2690336"/>
            <a:ext cx="16865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If Consumer 3 goes down, you can have consumer 4 taking over.</a:t>
            </a:r>
          </a:p>
        </p:txBody>
      </p:sp>
    </p:spTree>
    <p:extLst>
      <p:ext uri="{BB962C8B-B14F-4D97-AF65-F5344CB8AC3E}">
        <p14:creationId xmlns:p14="http://schemas.microsoft.com/office/powerpoint/2010/main" val="350688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9C154-327F-D995-AE4D-399BD3849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Consumer Offsets (Bookmarks)</a:t>
            </a:r>
          </a:p>
        </p:txBody>
      </p:sp>
      <p:pic>
        <p:nvPicPr>
          <p:cNvPr id="4" name="Picture 3" descr="Table&#10;&#10;Description automatically generated with low confidence">
            <a:extLst>
              <a:ext uri="{FF2B5EF4-FFF2-40B4-BE49-F238E27FC236}">
                <a16:creationId xmlns:a16="http://schemas.microsoft.com/office/drawing/2014/main" id="{2B5EA6A2-2692-82EA-1B44-C88D18061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101" y="1863801"/>
            <a:ext cx="9653797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738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2B8C0-83C6-B57C-FAEA-1340757F4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Consumer delivery symantics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86C7F6FA-FF23-534B-3BE7-3BC8E2CEB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725" y="1863801"/>
            <a:ext cx="9706548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042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9CF7C-E114-AD79-6D4A-437B2D4B2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Broker Discovery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6CB9B3A-0CE1-7466-4024-9FCE6D008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101" y="1863801"/>
            <a:ext cx="9653797" cy="44407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DA21EE-CB94-4BD7-2641-1C37504EBBD9}"/>
              </a:ext>
            </a:extLst>
          </p:cNvPr>
          <p:cNvSpPr txBox="1"/>
          <p:nvPr/>
        </p:nvSpPr>
        <p:spPr>
          <a:xfrm>
            <a:off x="8453120" y="1377942"/>
            <a:ext cx="3022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Implemented automatically. </a:t>
            </a:r>
          </a:p>
        </p:txBody>
      </p:sp>
    </p:spTree>
    <p:extLst>
      <p:ext uri="{BB962C8B-B14F-4D97-AF65-F5344CB8AC3E}">
        <p14:creationId xmlns:p14="http://schemas.microsoft.com/office/powerpoint/2010/main" val="1050932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632A4-580F-B815-DD25-C60B8A6E1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Zookeeper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0E7FC979-17E0-3D67-506D-84229CF01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89" y="1863801"/>
            <a:ext cx="10448820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764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A2944-7EAE-BA5E-59B8-9C27D7EBD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Zookeeper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A81CB143-891F-F560-C2CB-FE05F6A6B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57090"/>
            <a:ext cx="10515599" cy="365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528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E98A3-8AFF-662A-6DF2-720B7F5B5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Kafka Guarantees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84DE5BDF-9EF6-3697-A8FE-72CE76B20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07343"/>
            <a:ext cx="10515599" cy="415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023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85B05-E616-7F57-041A-E6A4C2FC9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Topics, Partitions &amp; Offsets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F9251AB1-9702-027A-931A-D9272EB33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9221" y="1863801"/>
            <a:ext cx="8793557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976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70937-9EBE-26BA-6BC5-77CD93A84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Example: Fleet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38EC35FD-541E-88CA-78E8-BAE161104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40" y="1863801"/>
            <a:ext cx="10327319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086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5AC37-FD50-E6AB-EC67-0D43D0D8B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Topics, Partitions &amp; Offsets</a:t>
            </a:r>
          </a:p>
        </p:txBody>
      </p:sp>
      <p:pic>
        <p:nvPicPr>
          <p:cNvPr id="4" name="Picture 3" descr="Table&#10;&#10;Description automatically generated with low confidence">
            <a:extLst>
              <a:ext uri="{FF2B5EF4-FFF2-40B4-BE49-F238E27FC236}">
                <a16:creationId xmlns:a16="http://schemas.microsoft.com/office/drawing/2014/main" id="{9A5604AD-A608-DE90-F2F3-8C32511F9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837" y="1863801"/>
            <a:ext cx="9868324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684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C8CAE-E13E-87B4-5770-F38F4AA17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Brokers</a:t>
            </a:r>
          </a:p>
        </p:txBody>
      </p:sp>
      <p:pic>
        <p:nvPicPr>
          <p:cNvPr id="5" name="Content Placeholder 4" descr="Diagram, text&#10;&#10;Description automatically generated">
            <a:extLst>
              <a:ext uri="{FF2B5EF4-FFF2-40B4-BE49-F238E27FC236}">
                <a16:creationId xmlns:a16="http://schemas.microsoft.com/office/drawing/2014/main" id="{51EC4431-CB9C-C987-FB0A-8C3754D85C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0677" y="1863801"/>
            <a:ext cx="10510644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583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85ABB-22D3-2D17-6F44-8DDF3ED26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Brokers, Topics &amp; Partitions</a:t>
            </a:r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EC44439B-20CD-9F93-148A-2EB6FAD2D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837" y="1863801"/>
            <a:ext cx="9868324" cy="44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083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CB290-61C1-6824-15BE-72CCEA3C6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4560" y="365125"/>
            <a:ext cx="2809240" cy="1325563"/>
          </a:xfrm>
        </p:spPr>
        <p:txBody>
          <a:bodyPr/>
          <a:lstStyle/>
          <a:p>
            <a:r>
              <a:rPr lang="en-IN" dirty="0"/>
              <a:t>Replication Factor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D982BA-F1F5-5006-3E3C-749A4904A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587" y="365125"/>
            <a:ext cx="6896270" cy="30385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EA72B4-E228-F379-B1AA-9E610DC2C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9404" y="3654714"/>
            <a:ext cx="6322231" cy="278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4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2854E-AD85-8E89-AB3E-2B68A2B79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Arbitration/Leader Selection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ADDF3D28-AAE5-CC52-FE2E-AF33983A5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837" y="1863801"/>
            <a:ext cx="9868324" cy="44407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373603-B692-C103-8D51-3C97703F4A67}"/>
              </a:ext>
            </a:extLst>
          </p:cNvPr>
          <p:cNvSpPr txBox="1"/>
          <p:nvPr/>
        </p:nvSpPr>
        <p:spPr>
          <a:xfrm>
            <a:off x="9906000" y="863600"/>
            <a:ext cx="20726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ZooKeeper</a:t>
            </a:r>
            <a:r>
              <a:rPr lang="en-IN" dirty="0"/>
              <a:t> determines this process.</a:t>
            </a:r>
          </a:p>
        </p:txBody>
      </p:sp>
    </p:spTree>
    <p:extLst>
      <p:ext uri="{BB962C8B-B14F-4D97-AF65-F5344CB8AC3E}">
        <p14:creationId xmlns:p14="http://schemas.microsoft.com/office/powerpoint/2010/main" val="663557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BB5DA-496C-7A39-FC50-C64D39C72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8400" y="365125"/>
            <a:ext cx="2565400" cy="1325563"/>
          </a:xfrm>
        </p:spPr>
        <p:txBody>
          <a:bodyPr/>
          <a:lstStyle/>
          <a:p>
            <a:r>
              <a:rPr lang="en-IN" dirty="0"/>
              <a:t>Producers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3005A9-1F9A-F03E-DD09-012C36A35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21" y="365125"/>
            <a:ext cx="6933139" cy="30813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76293E-AC7F-965B-AA84-F11F12822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1110" y="3263176"/>
            <a:ext cx="6933140" cy="29428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A21D48-F442-9FEC-4D9B-CE63A9434390}"/>
              </a:ext>
            </a:extLst>
          </p:cNvPr>
          <p:cNvSpPr txBox="1"/>
          <p:nvPr/>
        </p:nvSpPr>
        <p:spPr>
          <a:xfrm>
            <a:off x="617750" y="4087586"/>
            <a:ext cx="25095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Sending message without keys will go through a round-robin before being written to a partition</a:t>
            </a:r>
          </a:p>
        </p:txBody>
      </p:sp>
    </p:spTree>
    <p:extLst>
      <p:ext uri="{BB962C8B-B14F-4D97-AF65-F5344CB8AC3E}">
        <p14:creationId xmlns:p14="http://schemas.microsoft.com/office/powerpoint/2010/main" val="1912330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109</Words>
  <Application>Microsoft Office PowerPoint</Application>
  <PresentationFormat>Widescreen</PresentationFormat>
  <Paragraphs>25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Apache Kafka</vt:lpstr>
      <vt:lpstr>Topics, Partitions &amp; Offsets</vt:lpstr>
      <vt:lpstr>Example: Fleet</vt:lpstr>
      <vt:lpstr>Topics, Partitions &amp; Offsets</vt:lpstr>
      <vt:lpstr>Brokers</vt:lpstr>
      <vt:lpstr>Brokers, Topics &amp; Partitions</vt:lpstr>
      <vt:lpstr>Replication Factor</vt:lpstr>
      <vt:lpstr>Arbitration/Leader Selection</vt:lpstr>
      <vt:lpstr>Producers</vt:lpstr>
      <vt:lpstr>Message Keys and Ordering</vt:lpstr>
      <vt:lpstr>Consumers</vt:lpstr>
      <vt:lpstr>Consumer Groups</vt:lpstr>
      <vt:lpstr>Why do you need more consumers</vt:lpstr>
      <vt:lpstr>Consumer Offsets (Bookmarks)</vt:lpstr>
      <vt:lpstr>Consumer delivery symantics</vt:lpstr>
      <vt:lpstr>Broker Discovery</vt:lpstr>
      <vt:lpstr>Zookeeper</vt:lpstr>
      <vt:lpstr>Zookeeper</vt:lpstr>
      <vt:lpstr>Kafka Guarantees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Ananth Ram</dc:creator>
  <cp:lastModifiedBy>Ananth Ram</cp:lastModifiedBy>
  <cp:revision>40</cp:revision>
  <dcterms:created xsi:type="dcterms:W3CDTF">2022-07-19T06:53:25Z</dcterms:created>
  <dcterms:modified xsi:type="dcterms:W3CDTF">2022-07-22T13:31:22Z</dcterms:modified>
</cp:coreProperties>
</file>

<file path=docProps/thumbnail.jpeg>
</file>